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D495-581E-4D52-8D29-D60EE5FCC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1D916-94BA-4791-B39B-8C585C410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A915E-F2BA-453F-840D-FC707ECC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08D93-46E5-457B-86DE-E5844051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A344F-1534-4B08-AFC7-19E587AC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495E-B544-49B5-9CDB-F394AF7E7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79FF5-07DA-42CA-B7FB-DD4906603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792B5-1ECA-4400-A4FB-116043A5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8B007-E40F-486F-A7B3-525D48D0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44198-0B12-4108-A862-EF178EE9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9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0A623-BDD7-4043-B1F0-AAB043A9F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EE4B3-2EEF-48EA-8A83-095CD49CB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A3A92-92A8-409E-A268-2238F306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A68A-4F82-4854-9CCF-CF720E15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9E93C-7C50-4477-83F3-443D4D77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4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4A1D7-7D4C-4F3D-9383-A83C3DA7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D1CB7-498E-4183-8C30-B0AB577A4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59385-C518-48D0-92D0-BEBD44D8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1DC8-F62A-47B9-8282-42FCA221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1B28F-2CAC-4911-BA2F-7D2890EC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0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47BE-61D3-494B-971B-D1465D61B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D3411-5C3F-4BAB-90F4-ED04064C9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422E8-54ED-46E4-B1D3-AE8AB324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02CF9-8E9A-49AE-9884-998DECBA8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2E704-7831-4E4D-8020-66B173F7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1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C98B-06F9-4B53-9BDE-AD56A46F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B5A55-221D-4421-8473-F5C353173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E2EF1-D68C-4E7D-99FB-19E6292A3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5AADE-0760-4C29-9D4C-876C39CD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E4DD6-4FD6-44D5-A697-024D3EBC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AE66E-6074-4D0F-84DC-E0C2E08F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844F-FC9B-4CCE-8151-3E0C5401D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6DBFE-3944-423F-95B0-E1DAF96CF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5B382-D936-441A-95BA-3ADB3A649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A1A6C-67E3-42C6-AC19-299FFFD2A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5C0BF-D263-432C-97E6-D0860AF2F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8058A3-B8DF-4947-B215-15ED1F7C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338D9C-6143-4AC0-97A4-8D1610F7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3D4C1-9274-4976-935D-46955F46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7A66-6AA5-4150-8BDE-174FBF69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571C7-9763-4B1A-96AE-103F4B84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5572C-FB32-46F3-AB6B-2A14EC75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1EB16-A82A-4321-A204-C494DBFA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7B4B1-2559-40F7-A80D-BBD0F07EB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BB4FB9-48F5-4EAF-915B-80F65C9A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8A261-5347-46EF-9CBA-66BE38A5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1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FC9C-390B-461F-85E6-8C50F95B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FEC92-CFC4-4A81-BADD-B81378DF3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67980-76F4-41A2-942A-04C720C07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F0DAA-5D78-4369-AC0E-0A8E8002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CA514-A60B-4969-9DFE-0AD6A67F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2DBB3-22BF-4B6D-B864-4BB1E56B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7624-1DF0-4D80-A5D3-EF132570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3F122-5886-45FE-83A6-7EFC3B5DE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22B0F-CB42-488A-8096-BD2527675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40DCF-BDD4-432D-A813-FFC8F461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62976-F86F-4ED9-8416-ECA220F9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4F7BE-41D5-4A08-9FA8-22582F4A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7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576389-6D6F-4953-BDC7-CE2370989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EB3F0-8F02-4C46-8950-D29E4DE26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EB1CD-9184-47C4-8FD4-6FA57357F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3FA4-C3B0-457C-BE41-41A142EEF5F7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FE66D-6873-4043-A1ED-5986062E9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A5626-C757-483E-8950-D147FE388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041F-A600-445A-B723-CC0AC5D8D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50052D-EF1E-4740-A3AD-777AA947C5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39" t="18668" r="26867" b="12004"/>
          <a:stretch/>
        </p:blipFill>
        <p:spPr>
          <a:xfrm>
            <a:off x="2346960" y="1135643"/>
            <a:ext cx="7498080" cy="475488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9270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Clifford Michaels</dc:creator>
  <cp:lastModifiedBy>Schindler, Karon</cp:lastModifiedBy>
  <cp:revision>2</cp:revision>
  <dcterms:created xsi:type="dcterms:W3CDTF">2019-09-11T18:48:02Z</dcterms:created>
  <dcterms:modified xsi:type="dcterms:W3CDTF">2019-09-20T15:03:08Z</dcterms:modified>
</cp:coreProperties>
</file>